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18288000" cy="16192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86" autoAdjust="0"/>
    <p:restoredTop sz="94660"/>
  </p:normalViewPr>
  <p:slideViewPr>
    <p:cSldViewPr snapToGrid="0">
      <p:cViewPr varScale="1">
        <p:scale>
          <a:sx n="72" d="100"/>
          <a:sy n="72" d="100"/>
        </p:scale>
        <p:origin x="102" y="19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9DA189-4D09-4267-99D8-C5121460AF0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3998575" y="1143000"/>
            <a:ext cx="34855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818EA8-03E7-4C0D-B0BA-DDFF77FF926D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4179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3998575" y="1143000"/>
            <a:ext cx="348551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3818EA8-03E7-4C0D-B0BA-DDFF77FF926D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12506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6000" y="265002"/>
            <a:ext cx="13716000" cy="563739"/>
          </a:xfrm>
        </p:spPr>
        <p:txBody>
          <a:bodyPr anchor="b"/>
          <a:lstStyle>
            <a:lvl1pPr algn="ctr">
              <a:defRPr sz="14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850481"/>
            <a:ext cx="13716000" cy="390944"/>
          </a:xfrm>
        </p:spPr>
        <p:txBody>
          <a:bodyPr/>
          <a:lstStyle>
            <a:lvl1pPr marL="0" indent="0" algn="ctr">
              <a:buNone/>
              <a:defRPr sz="567"/>
            </a:lvl1pPr>
            <a:lvl2pPr marL="107945" indent="0" algn="ctr">
              <a:buNone/>
              <a:defRPr sz="472"/>
            </a:lvl2pPr>
            <a:lvl3pPr marL="215890" indent="0" algn="ctr">
              <a:buNone/>
              <a:defRPr sz="425"/>
            </a:lvl3pPr>
            <a:lvl4pPr marL="323835" indent="0" algn="ctr">
              <a:buNone/>
              <a:defRPr sz="378"/>
            </a:lvl4pPr>
            <a:lvl5pPr marL="431780" indent="0" algn="ctr">
              <a:buNone/>
              <a:defRPr sz="378"/>
            </a:lvl5pPr>
            <a:lvl6pPr marL="539725" indent="0" algn="ctr">
              <a:buNone/>
              <a:defRPr sz="378"/>
            </a:lvl6pPr>
            <a:lvl7pPr marL="647670" indent="0" algn="ctr">
              <a:buNone/>
              <a:defRPr sz="378"/>
            </a:lvl7pPr>
            <a:lvl8pPr marL="755614" indent="0" algn="ctr">
              <a:buNone/>
              <a:defRPr sz="378"/>
            </a:lvl8pPr>
            <a:lvl9pPr marL="863559" indent="0" algn="ctr">
              <a:buNone/>
              <a:defRPr sz="37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89861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39396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0" y="86210"/>
            <a:ext cx="3943350" cy="137224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86210"/>
            <a:ext cx="11601450" cy="137224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90318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15155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5" y="403688"/>
            <a:ext cx="15773400" cy="673563"/>
          </a:xfrm>
        </p:spPr>
        <p:txBody>
          <a:bodyPr anchor="b"/>
          <a:lstStyle>
            <a:lvl1pPr>
              <a:defRPr sz="141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5" y="1083623"/>
            <a:ext cx="15773400" cy="354211"/>
          </a:xfrm>
        </p:spPr>
        <p:txBody>
          <a:bodyPr/>
          <a:lstStyle>
            <a:lvl1pPr marL="0" indent="0">
              <a:buNone/>
              <a:defRPr sz="567">
                <a:solidFill>
                  <a:schemeClr val="tx1">
                    <a:tint val="82000"/>
                  </a:schemeClr>
                </a:solidFill>
              </a:defRPr>
            </a:lvl1pPr>
            <a:lvl2pPr marL="107945" indent="0">
              <a:buNone/>
              <a:defRPr sz="472">
                <a:solidFill>
                  <a:schemeClr val="tx1">
                    <a:tint val="82000"/>
                  </a:schemeClr>
                </a:solidFill>
              </a:defRPr>
            </a:lvl2pPr>
            <a:lvl3pPr marL="215890" indent="0">
              <a:buNone/>
              <a:defRPr sz="425">
                <a:solidFill>
                  <a:schemeClr val="tx1">
                    <a:tint val="82000"/>
                  </a:schemeClr>
                </a:solidFill>
              </a:defRPr>
            </a:lvl3pPr>
            <a:lvl4pPr marL="323835" indent="0">
              <a:buNone/>
              <a:defRPr sz="378">
                <a:solidFill>
                  <a:schemeClr val="tx1">
                    <a:tint val="82000"/>
                  </a:schemeClr>
                </a:solidFill>
              </a:defRPr>
            </a:lvl4pPr>
            <a:lvl5pPr marL="431780" indent="0">
              <a:buNone/>
              <a:defRPr sz="378">
                <a:solidFill>
                  <a:schemeClr val="tx1">
                    <a:tint val="82000"/>
                  </a:schemeClr>
                </a:solidFill>
              </a:defRPr>
            </a:lvl5pPr>
            <a:lvl6pPr marL="539725" indent="0">
              <a:buNone/>
              <a:defRPr sz="378">
                <a:solidFill>
                  <a:schemeClr val="tx1">
                    <a:tint val="82000"/>
                  </a:schemeClr>
                </a:solidFill>
              </a:defRPr>
            </a:lvl6pPr>
            <a:lvl7pPr marL="647670" indent="0">
              <a:buNone/>
              <a:defRPr sz="378">
                <a:solidFill>
                  <a:schemeClr val="tx1">
                    <a:tint val="82000"/>
                  </a:schemeClr>
                </a:solidFill>
              </a:defRPr>
            </a:lvl7pPr>
            <a:lvl8pPr marL="755614" indent="0">
              <a:buNone/>
              <a:defRPr sz="378">
                <a:solidFill>
                  <a:schemeClr val="tx1">
                    <a:tint val="82000"/>
                  </a:schemeClr>
                </a:solidFill>
              </a:defRPr>
            </a:lvl8pPr>
            <a:lvl9pPr marL="863559" indent="0">
              <a:buNone/>
              <a:defRPr sz="378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44335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431050"/>
            <a:ext cx="7772400" cy="10273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431050"/>
            <a:ext cx="7772400" cy="10273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11310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86210"/>
            <a:ext cx="15773400" cy="31298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3" y="396941"/>
            <a:ext cx="7736681" cy="194535"/>
          </a:xfrm>
        </p:spPr>
        <p:txBody>
          <a:bodyPr anchor="b"/>
          <a:lstStyle>
            <a:lvl1pPr marL="0" indent="0">
              <a:buNone/>
              <a:defRPr sz="567" b="1"/>
            </a:lvl1pPr>
            <a:lvl2pPr marL="107945" indent="0">
              <a:buNone/>
              <a:defRPr sz="472" b="1"/>
            </a:lvl2pPr>
            <a:lvl3pPr marL="215890" indent="0">
              <a:buNone/>
              <a:defRPr sz="425" b="1"/>
            </a:lvl3pPr>
            <a:lvl4pPr marL="323835" indent="0">
              <a:buNone/>
              <a:defRPr sz="378" b="1"/>
            </a:lvl4pPr>
            <a:lvl5pPr marL="431780" indent="0">
              <a:buNone/>
              <a:defRPr sz="378" b="1"/>
            </a:lvl5pPr>
            <a:lvl6pPr marL="539725" indent="0">
              <a:buNone/>
              <a:defRPr sz="378" b="1"/>
            </a:lvl6pPr>
            <a:lvl7pPr marL="647670" indent="0">
              <a:buNone/>
              <a:defRPr sz="378" b="1"/>
            </a:lvl7pPr>
            <a:lvl8pPr marL="755614" indent="0">
              <a:buNone/>
              <a:defRPr sz="378" b="1"/>
            </a:lvl8pPr>
            <a:lvl9pPr marL="863559" indent="0">
              <a:buNone/>
              <a:defRPr sz="37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3" y="591476"/>
            <a:ext cx="7736681" cy="869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0" y="396941"/>
            <a:ext cx="7774782" cy="194535"/>
          </a:xfrm>
        </p:spPr>
        <p:txBody>
          <a:bodyPr anchor="b"/>
          <a:lstStyle>
            <a:lvl1pPr marL="0" indent="0">
              <a:buNone/>
              <a:defRPr sz="567" b="1"/>
            </a:lvl1pPr>
            <a:lvl2pPr marL="107945" indent="0">
              <a:buNone/>
              <a:defRPr sz="472" b="1"/>
            </a:lvl2pPr>
            <a:lvl3pPr marL="215890" indent="0">
              <a:buNone/>
              <a:defRPr sz="425" b="1"/>
            </a:lvl3pPr>
            <a:lvl4pPr marL="323835" indent="0">
              <a:buNone/>
              <a:defRPr sz="378" b="1"/>
            </a:lvl4pPr>
            <a:lvl5pPr marL="431780" indent="0">
              <a:buNone/>
              <a:defRPr sz="378" b="1"/>
            </a:lvl5pPr>
            <a:lvl6pPr marL="539725" indent="0">
              <a:buNone/>
              <a:defRPr sz="378" b="1"/>
            </a:lvl6pPr>
            <a:lvl7pPr marL="647670" indent="0">
              <a:buNone/>
              <a:defRPr sz="378" b="1"/>
            </a:lvl7pPr>
            <a:lvl8pPr marL="755614" indent="0">
              <a:buNone/>
              <a:defRPr sz="378" b="1"/>
            </a:lvl8pPr>
            <a:lvl9pPr marL="863559" indent="0">
              <a:buNone/>
              <a:defRPr sz="37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0" y="591476"/>
            <a:ext cx="7774782" cy="8699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650119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2754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89761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107950"/>
            <a:ext cx="5898356" cy="377825"/>
          </a:xfrm>
        </p:spPr>
        <p:txBody>
          <a:bodyPr anchor="b"/>
          <a:lstStyle>
            <a:lvl1pPr>
              <a:defRPr sz="7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233142"/>
            <a:ext cx="9258300" cy="1150717"/>
          </a:xfrm>
        </p:spPr>
        <p:txBody>
          <a:bodyPr/>
          <a:lstStyle>
            <a:lvl1pPr>
              <a:defRPr sz="756"/>
            </a:lvl1pPr>
            <a:lvl2pPr>
              <a:defRPr sz="661"/>
            </a:lvl2pPr>
            <a:lvl3pPr>
              <a:defRPr sz="567"/>
            </a:lvl3pPr>
            <a:lvl4pPr>
              <a:defRPr sz="472"/>
            </a:lvl4pPr>
            <a:lvl5pPr>
              <a:defRPr sz="472"/>
            </a:lvl5pPr>
            <a:lvl6pPr>
              <a:defRPr sz="472"/>
            </a:lvl6pPr>
            <a:lvl7pPr>
              <a:defRPr sz="472"/>
            </a:lvl7pPr>
            <a:lvl8pPr>
              <a:defRPr sz="472"/>
            </a:lvl8pPr>
            <a:lvl9pPr>
              <a:defRPr sz="47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485775"/>
            <a:ext cx="5898356" cy="899958"/>
          </a:xfrm>
        </p:spPr>
        <p:txBody>
          <a:bodyPr/>
          <a:lstStyle>
            <a:lvl1pPr marL="0" indent="0">
              <a:buNone/>
              <a:defRPr sz="378"/>
            </a:lvl1pPr>
            <a:lvl2pPr marL="107945" indent="0">
              <a:buNone/>
              <a:defRPr sz="331"/>
            </a:lvl2pPr>
            <a:lvl3pPr marL="215890" indent="0">
              <a:buNone/>
              <a:defRPr sz="283"/>
            </a:lvl3pPr>
            <a:lvl4pPr marL="323835" indent="0">
              <a:buNone/>
              <a:defRPr sz="236"/>
            </a:lvl4pPr>
            <a:lvl5pPr marL="431780" indent="0">
              <a:buNone/>
              <a:defRPr sz="236"/>
            </a:lvl5pPr>
            <a:lvl6pPr marL="539725" indent="0">
              <a:buNone/>
              <a:defRPr sz="236"/>
            </a:lvl6pPr>
            <a:lvl7pPr marL="647670" indent="0">
              <a:buNone/>
              <a:defRPr sz="236"/>
            </a:lvl7pPr>
            <a:lvl8pPr marL="755614" indent="0">
              <a:buNone/>
              <a:defRPr sz="236"/>
            </a:lvl8pPr>
            <a:lvl9pPr marL="863559" indent="0">
              <a:buNone/>
              <a:defRPr sz="23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7305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3" y="107950"/>
            <a:ext cx="5898356" cy="377825"/>
          </a:xfrm>
        </p:spPr>
        <p:txBody>
          <a:bodyPr anchor="b"/>
          <a:lstStyle>
            <a:lvl1pPr>
              <a:defRPr sz="75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233142"/>
            <a:ext cx="9258300" cy="1150717"/>
          </a:xfrm>
        </p:spPr>
        <p:txBody>
          <a:bodyPr anchor="t"/>
          <a:lstStyle>
            <a:lvl1pPr marL="0" indent="0">
              <a:buNone/>
              <a:defRPr sz="756"/>
            </a:lvl1pPr>
            <a:lvl2pPr marL="107945" indent="0">
              <a:buNone/>
              <a:defRPr sz="661"/>
            </a:lvl2pPr>
            <a:lvl3pPr marL="215890" indent="0">
              <a:buNone/>
              <a:defRPr sz="567"/>
            </a:lvl3pPr>
            <a:lvl4pPr marL="323835" indent="0">
              <a:buNone/>
              <a:defRPr sz="472"/>
            </a:lvl4pPr>
            <a:lvl5pPr marL="431780" indent="0">
              <a:buNone/>
              <a:defRPr sz="472"/>
            </a:lvl5pPr>
            <a:lvl6pPr marL="539725" indent="0">
              <a:buNone/>
              <a:defRPr sz="472"/>
            </a:lvl6pPr>
            <a:lvl7pPr marL="647670" indent="0">
              <a:buNone/>
              <a:defRPr sz="472"/>
            </a:lvl7pPr>
            <a:lvl8pPr marL="755614" indent="0">
              <a:buNone/>
              <a:defRPr sz="472"/>
            </a:lvl8pPr>
            <a:lvl9pPr marL="863559" indent="0">
              <a:buNone/>
              <a:defRPr sz="47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3" y="485775"/>
            <a:ext cx="5898356" cy="899958"/>
          </a:xfrm>
        </p:spPr>
        <p:txBody>
          <a:bodyPr/>
          <a:lstStyle>
            <a:lvl1pPr marL="0" indent="0">
              <a:buNone/>
              <a:defRPr sz="378"/>
            </a:lvl1pPr>
            <a:lvl2pPr marL="107945" indent="0">
              <a:buNone/>
              <a:defRPr sz="331"/>
            </a:lvl2pPr>
            <a:lvl3pPr marL="215890" indent="0">
              <a:buNone/>
              <a:defRPr sz="283"/>
            </a:lvl3pPr>
            <a:lvl4pPr marL="323835" indent="0">
              <a:buNone/>
              <a:defRPr sz="236"/>
            </a:lvl4pPr>
            <a:lvl5pPr marL="431780" indent="0">
              <a:buNone/>
              <a:defRPr sz="236"/>
            </a:lvl5pPr>
            <a:lvl6pPr marL="539725" indent="0">
              <a:buNone/>
              <a:defRPr sz="236"/>
            </a:lvl6pPr>
            <a:lvl7pPr marL="647670" indent="0">
              <a:buNone/>
              <a:defRPr sz="236"/>
            </a:lvl7pPr>
            <a:lvl8pPr marL="755614" indent="0">
              <a:buNone/>
              <a:defRPr sz="236"/>
            </a:lvl8pPr>
            <a:lvl9pPr marL="863559" indent="0">
              <a:buNone/>
              <a:defRPr sz="23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6959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86210"/>
            <a:ext cx="15773400" cy="3129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431050"/>
            <a:ext cx="15773400" cy="1027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1500805"/>
            <a:ext cx="4114800" cy="86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729500-F6A5-4415-8798-63418CF2B1A5}" type="datetimeFigureOut">
              <a:rPr lang="en-CA" smtClean="0"/>
              <a:t>2025-03-23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1500805"/>
            <a:ext cx="6172200" cy="86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1500805"/>
            <a:ext cx="4114800" cy="8621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049C5DE-7136-40A7-8ED2-F42A81B7033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7420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15890" rtl="0" eaLnBrk="1" latinLnBrk="0" hangingPunct="1">
        <a:lnSpc>
          <a:spcPct val="90000"/>
        </a:lnSpc>
        <a:spcBef>
          <a:spcPct val="0"/>
        </a:spcBef>
        <a:buNone/>
        <a:defRPr sz="103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72" indent="-53972" algn="l" defTabSz="215890" rtl="0" eaLnBrk="1" latinLnBrk="0" hangingPunct="1">
        <a:lnSpc>
          <a:spcPct val="90000"/>
        </a:lnSpc>
        <a:spcBef>
          <a:spcPts val="236"/>
        </a:spcBef>
        <a:buFont typeface="Arial" panose="020B0604020202020204" pitchFamily="34" charset="0"/>
        <a:buChar char="•"/>
        <a:defRPr sz="661" kern="1200">
          <a:solidFill>
            <a:schemeClr val="tx1"/>
          </a:solidFill>
          <a:latin typeface="+mn-lt"/>
          <a:ea typeface="+mn-ea"/>
          <a:cs typeface="+mn-cs"/>
        </a:defRPr>
      </a:lvl1pPr>
      <a:lvl2pPr marL="161917" indent="-53972" algn="l" defTabSz="215890" rtl="0" eaLnBrk="1" latinLnBrk="0" hangingPunct="1">
        <a:lnSpc>
          <a:spcPct val="90000"/>
        </a:lnSpc>
        <a:spcBef>
          <a:spcPts val="118"/>
        </a:spcBef>
        <a:buFont typeface="Arial" panose="020B0604020202020204" pitchFamily="34" charset="0"/>
        <a:buChar char="•"/>
        <a:defRPr sz="567" kern="1200">
          <a:solidFill>
            <a:schemeClr val="tx1"/>
          </a:solidFill>
          <a:latin typeface="+mn-lt"/>
          <a:ea typeface="+mn-ea"/>
          <a:cs typeface="+mn-cs"/>
        </a:defRPr>
      </a:lvl2pPr>
      <a:lvl3pPr marL="269862" indent="-53972" algn="l" defTabSz="215890" rtl="0" eaLnBrk="1" latinLnBrk="0" hangingPunct="1">
        <a:lnSpc>
          <a:spcPct val="90000"/>
        </a:lnSpc>
        <a:spcBef>
          <a:spcPts val="118"/>
        </a:spcBef>
        <a:buFont typeface="Arial" panose="020B0604020202020204" pitchFamily="34" charset="0"/>
        <a:buChar char="•"/>
        <a:defRPr sz="472" kern="1200">
          <a:solidFill>
            <a:schemeClr val="tx1"/>
          </a:solidFill>
          <a:latin typeface="+mn-lt"/>
          <a:ea typeface="+mn-ea"/>
          <a:cs typeface="+mn-cs"/>
        </a:defRPr>
      </a:lvl3pPr>
      <a:lvl4pPr marL="377807" indent="-53972" algn="l" defTabSz="215890" rtl="0" eaLnBrk="1" latinLnBrk="0" hangingPunct="1">
        <a:lnSpc>
          <a:spcPct val="90000"/>
        </a:lnSpc>
        <a:spcBef>
          <a:spcPts val="118"/>
        </a:spcBef>
        <a:buFont typeface="Arial" panose="020B0604020202020204" pitchFamily="34" charset="0"/>
        <a:buChar char="•"/>
        <a:defRPr sz="425" kern="1200">
          <a:solidFill>
            <a:schemeClr val="tx1"/>
          </a:solidFill>
          <a:latin typeface="+mn-lt"/>
          <a:ea typeface="+mn-ea"/>
          <a:cs typeface="+mn-cs"/>
        </a:defRPr>
      </a:lvl4pPr>
      <a:lvl5pPr marL="485752" indent="-53972" algn="l" defTabSz="215890" rtl="0" eaLnBrk="1" latinLnBrk="0" hangingPunct="1">
        <a:lnSpc>
          <a:spcPct val="90000"/>
        </a:lnSpc>
        <a:spcBef>
          <a:spcPts val="118"/>
        </a:spcBef>
        <a:buFont typeface="Arial" panose="020B0604020202020204" pitchFamily="34" charset="0"/>
        <a:buChar char="•"/>
        <a:defRPr sz="425" kern="1200">
          <a:solidFill>
            <a:schemeClr val="tx1"/>
          </a:solidFill>
          <a:latin typeface="+mn-lt"/>
          <a:ea typeface="+mn-ea"/>
          <a:cs typeface="+mn-cs"/>
        </a:defRPr>
      </a:lvl5pPr>
      <a:lvl6pPr marL="593697" indent="-53972" algn="l" defTabSz="215890" rtl="0" eaLnBrk="1" latinLnBrk="0" hangingPunct="1">
        <a:lnSpc>
          <a:spcPct val="90000"/>
        </a:lnSpc>
        <a:spcBef>
          <a:spcPts val="118"/>
        </a:spcBef>
        <a:buFont typeface="Arial" panose="020B0604020202020204" pitchFamily="34" charset="0"/>
        <a:buChar char="•"/>
        <a:defRPr sz="425" kern="1200">
          <a:solidFill>
            <a:schemeClr val="tx1"/>
          </a:solidFill>
          <a:latin typeface="+mn-lt"/>
          <a:ea typeface="+mn-ea"/>
          <a:cs typeface="+mn-cs"/>
        </a:defRPr>
      </a:lvl6pPr>
      <a:lvl7pPr marL="701642" indent="-53972" algn="l" defTabSz="215890" rtl="0" eaLnBrk="1" latinLnBrk="0" hangingPunct="1">
        <a:lnSpc>
          <a:spcPct val="90000"/>
        </a:lnSpc>
        <a:spcBef>
          <a:spcPts val="118"/>
        </a:spcBef>
        <a:buFont typeface="Arial" panose="020B0604020202020204" pitchFamily="34" charset="0"/>
        <a:buChar char="•"/>
        <a:defRPr sz="425" kern="1200">
          <a:solidFill>
            <a:schemeClr val="tx1"/>
          </a:solidFill>
          <a:latin typeface="+mn-lt"/>
          <a:ea typeface="+mn-ea"/>
          <a:cs typeface="+mn-cs"/>
        </a:defRPr>
      </a:lvl7pPr>
      <a:lvl8pPr marL="809587" indent="-53972" algn="l" defTabSz="215890" rtl="0" eaLnBrk="1" latinLnBrk="0" hangingPunct="1">
        <a:lnSpc>
          <a:spcPct val="90000"/>
        </a:lnSpc>
        <a:spcBef>
          <a:spcPts val="118"/>
        </a:spcBef>
        <a:buFont typeface="Arial" panose="020B0604020202020204" pitchFamily="34" charset="0"/>
        <a:buChar char="•"/>
        <a:defRPr sz="425" kern="1200">
          <a:solidFill>
            <a:schemeClr val="tx1"/>
          </a:solidFill>
          <a:latin typeface="+mn-lt"/>
          <a:ea typeface="+mn-ea"/>
          <a:cs typeface="+mn-cs"/>
        </a:defRPr>
      </a:lvl8pPr>
      <a:lvl9pPr marL="917532" indent="-53972" algn="l" defTabSz="215890" rtl="0" eaLnBrk="1" latinLnBrk="0" hangingPunct="1">
        <a:lnSpc>
          <a:spcPct val="90000"/>
        </a:lnSpc>
        <a:spcBef>
          <a:spcPts val="118"/>
        </a:spcBef>
        <a:buFont typeface="Arial" panose="020B0604020202020204" pitchFamily="34" charset="0"/>
        <a:buChar char="•"/>
        <a:defRPr sz="4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890" rtl="0" eaLnBrk="1" latinLnBrk="0" hangingPunct="1">
        <a:defRPr sz="425" kern="1200">
          <a:solidFill>
            <a:schemeClr val="tx1"/>
          </a:solidFill>
          <a:latin typeface="+mn-lt"/>
          <a:ea typeface="+mn-ea"/>
          <a:cs typeface="+mn-cs"/>
        </a:defRPr>
      </a:lvl1pPr>
      <a:lvl2pPr marL="107945" algn="l" defTabSz="215890" rtl="0" eaLnBrk="1" latinLnBrk="0" hangingPunct="1">
        <a:defRPr sz="425" kern="1200">
          <a:solidFill>
            <a:schemeClr val="tx1"/>
          </a:solidFill>
          <a:latin typeface="+mn-lt"/>
          <a:ea typeface="+mn-ea"/>
          <a:cs typeface="+mn-cs"/>
        </a:defRPr>
      </a:lvl2pPr>
      <a:lvl3pPr marL="215890" algn="l" defTabSz="215890" rtl="0" eaLnBrk="1" latinLnBrk="0" hangingPunct="1">
        <a:defRPr sz="425" kern="1200">
          <a:solidFill>
            <a:schemeClr val="tx1"/>
          </a:solidFill>
          <a:latin typeface="+mn-lt"/>
          <a:ea typeface="+mn-ea"/>
          <a:cs typeface="+mn-cs"/>
        </a:defRPr>
      </a:lvl3pPr>
      <a:lvl4pPr marL="323835" algn="l" defTabSz="215890" rtl="0" eaLnBrk="1" latinLnBrk="0" hangingPunct="1">
        <a:defRPr sz="425" kern="1200">
          <a:solidFill>
            <a:schemeClr val="tx1"/>
          </a:solidFill>
          <a:latin typeface="+mn-lt"/>
          <a:ea typeface="+mn-ea"/>
          <a:cs typeface="+mn-cs"/>
        </a:defRPr>
      </a:lvl4pPr>
      <a:lvl5pPr marL="431780" algn="l" defTabSz="215890" rtl="0" eaLnBrk="1" latinLnBrk="0" hangingPunct="1">
        <a:defRPr sz="425" kern="1200">
          <a:solidFill>
            <a:schemeClr val="tx1"/>
          </a:solidFill>
          <a:latin typeface="+mn-lt"/>
          <a:ea typeface="+mn-ea"/>
          <a:cs typeface="+mn-cs"/>
        </a:defRPr>
      </a:lvl5pPr>
      <a:lvl6pPr marL="539725" algn="l" defTabSz="215890" rtl="0" eaLnBrk="1" latinLnBrk="0" hangingPunct="1">
        <a:defRPr sz="425" kern="1200">
          <a:solidFill>
            <a:schemeClr val="tx1"/>
          </a:solidFill>
          <a:latin typeface="+mn-lt"/>
          <a:ea typeface="+mn-ea"/>
          <a:cs typeface="+mn-cs"/>
        </a:defRPr>
      </a:lvl6pPr>
      <a:lvl7pPr marL="647670" algn="l" defTabSz="215890" rtl="0" eaLnBrk="1" latinLnBrk="0" hangingPunct="1">
        <a:defRPr sz="425" kern="1200">
          <a:solidFill>
            <a:schemeClr val="tx1"/>
          </a:solidFill>
          <a:latin typeface="+mn-lt"/>
          <a:ea typeface="+mn-ea"/>
          <a:cs typeface="+mn-cs"/>
        </a:defRPr>
      </a:lvl7pPr>
      <a:lvl8pPr marL="755614" algn="l" defTabSz="215890" rtl="0" eaLnBrk="1" latinLnBrk="0" hangingPunct="1">
        <a:defRPr sz="425" kern="1200">
          <a:solidFill>
            <a:schemeClr val="tx1"/>
          </a:solidFill>
          <a:latin typeface="+mn-lt"/>
          <a:ea typeface="+mn-ea"/>
          <a:cs typeface="+mn-cs"/>
        </a:defRPr>
      </a:lvl8pPr>
      <a:lvl9pPr marL="863559" algn="l" defTabSz="215890" rtl="0" eaLnBrk="1" latinLnBrk="0" hangingPunct="1">
        <a:defRPr sz="4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D46CEE-EE9F-9732-64D1-757D45EA57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2" t="6279" r="-227" b="6279"/>
          <a:stretch/>
        </p:blipFill>
        <p:spPr>
          <a:xfrm>
            <a:off x="16676" y="48138"/>
            <a:ext cx="2150256" cy="1530000"/>
          </a:xfrm>
          <a:prstGeom prst="parallelogram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BD0D39E-4512-04A3-4994-82B6E70EC4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3762392" y="48138"/>
            <a:ext cx="2033323" cy="1530000"/>
          </a:xfrm>
          <a:prstGeom prst="parallelogram">
            <a:avLst/>
          </a:prstGeom>
        </p:spPr>
      </p:pic>
      <p:pic>
        <p:nvPicPr>
          <p:cNvPr id="9" name="Picture 8" descr="A red and white smoke&#10;&#10;AI-generated content may be incorrect.">
            <a:extLst>
              <a:ext uri="{FF2B5EF4-FFF2-40B4-BE49-F238E27FC236}">
                <a16:creationId xmlns:a16="http://schemas.microsoft.com/office/drawing/2014/main" id="{4E06F0EE-1CBA-E83E-F636-B750FA1C046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689" y="48138"/>
            <a:ext cx="2163595" cy="1530000"/>
          </a:xfrm>
          <a:prstGeom prst="parallelogram">
            <a:avLst/>
          </a:prstGeom>
        </p:spPr>
      </p:pic>
      <p:pic>
        <p:nvPicPr>
          <p:cNvPr id="11" name="Picture 10" descr="A map of a mountain range&#10;&#10;AI-generated content may be incorrect.">
            <a:extLst>
              <a:ext uri="{FF2B5EF4-FFF2-40B4-BE49-F238E27FC236}">
                <a16:creationId xmlns:a16="http://schemas.microsoft.com/office/drawing/2014/main" id="{5D284BEE-239C-49B3-4E63-1CDBD06350F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3"/>
          <a:stretch/>
        </p:blipFill>
        <p:spPr>
          <a:xfrm>
            <a:off x="1837906" y="48138"/>
            <a:ext cx="2253512" cy="1530000"/>
          </a:xfrm>
          <a:prstGeom prst="parallelogram">
            <a:avLst/>
          </a:prstGeom>
        </p:spPr>
      </p:pic>
      <p:pic>
        <p:nvPicPr>
          <p:cNvPr id="13" name="Picture 12" descr="A diagram of a company&#10;&#10;AI-generated content may be incorrect.">
            <a:extLst>
              <a:ext uri="{FF2B5EF4-FFF2-40B4-BE49-F238E27FC236}">
                <a16:creationId xmlns:a16="http://schemas.microsoft.com/office/drawing/2014/main" id="{E7841784-DD1F-0BE7-91B6-F991F3641A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04" r="29433" b="13243"/>
          <a:stretch/>
        </p:blipFill>
        <p:spPr>
          <a:xfrm>
            <a:off x="14448530" y="48138"/>
            <a:ext cx="2304692" cy="1530000"/>
          </a:xfrm>
          <a:prstGeom prst="parallelogram">
            <a:avLst/>
          </a:prstGeom>
        </p:spPr>
      </p:pic>
      <p:pic>
        <p:nvPicPr>
          <p:cNvPr id="15" name="Picture 14" descr="A map of the british columbia&#10;&#10;AI-generated content may be incorrect.">
            <a:extLst>
              <a:ext uri="{FF2B5EF4-FFF2-40B4-BE49-F238E27FC236}">
                <a16:creationId xmlns:a16="http://schemas.microsoft.com/office/drawing/2014/main" id="{009BBA4A-6199-B291-A989-1DEBE97B03A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61" t="7444" r="-1"/>
          <a:stretch/>
        </p:blipFill>
        <p:spPr>
          <a:xfrm>
            <a:off x="16424195" y="48138"/>
            <a:ext cx="1838451" cy="1530000"/>
          </a:xfrm>
          <a:prstGeom prst="parallelogram">
            <a:avLst/>
          </a:prstGeom>
        </p:spPr>
      </p:pic>
      <p:pic>
        <p:nvPicPr>
          <p:cNvPr id="17" name="Picture 16" descr="A computer generated image of a lake&#10;&#10;AI-generated content may be incorrect.">
            <a:extLst>
              <a:ext uri="{FF2B5EF4-FFF2-40B4-BE49-F238E27FC236}">
                <a16:creationId xmlns:a16="http://schemas.microsoft.com/office/drawing/2014/main" id="{00FAD1DD-FABC-D20A-FCF3-9C11CDB75CF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7916" y="48138"/>
            <a:ext cx="1984456" cy="1530000"/>
          </a:xfrm>
          <a:prstGeom prst="parallelogram">
            <a:avLst/>
          </a:prstGeom>
        </p:spPr>
      </p:pic>
      <p:pic>
        <p:nvPicPr>
          <p:cNvPr id="21" name="Picture 20" descr="A map of land with a black background&#10;&#10;AI-generated content may be incorrect.">
            <a:extLst>
              <a:ext uri="{FF2B5EF4-FFF2-40B4-BE49-F238E27FC236}">
                <a16:creationId xmlns:a16="http://schemas.microsoft.com/office/drawing/2014/main" id="{8FDD1430-F79E-1E0A-AE9E-DEE65457089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1258" y="48138"/>
            <a:ext cx="2150500" cy="1530000"/>
          </a:xfrm>
          <a:prstGeom prst="parallelogram">
            <a:avLst/>
          </a:prstGeom>
        </p:spPr>
      </p:pic>
      <p:pic>
        <p:nvPicPr>
          <p:cNvPr id="23" name="Picture 22" descr="A map of a river&#10;&#10;AI-generated content may be incorrect.">
            <a:extLst>
              <a:ext uri="{FF2B5EF4-FFF2-40B4-BE49-F238E27FC236}">
                <a16:creationId xmlns:a16="http://schemas.microsoft.com/office/drawing/2014/main" id="{37CD967E-DA2D-70DD-0C81-6E944CB3990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2732" y="48138"/>
            <a:ext cx="2164210" cy="1530000"/>
          </a:xfrm>
          <a:prstGeom prst="parallelogram">
            <a:avLst/>
          </a:prstGeom>
        </p:spPr>
      </p:pic>
      <p:pic>
        <p:nvPicPr>
          <p:cNvPr id="25" name="Picture 24" descr="A topographical map of a mountain&#10;&#10;AI-generated content may be incorrect.">
            <a:extLst>
              <a:ext uri="{FF2B5EF4-FFF2-40B4-BE49-F238E27FC236}">
                <a16:creationId xmlns:a16="http://schemas.microsoft.com/office/drawing/2014/main" id="{02BADB17-F67F-B444-8863-CDB7522AD675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13346" y="48138"/>
            <a:ext cx="2164210" cy="1530000"/>
          </a:xfrm>
          <a:prstGeom prst="parallelogram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974CBD84-D002-54EF-461D-3AA58C39BAD3}"/>
              </a:ext>
            </a:extLst>
          </p:cNvPr>
          <p:cNvSpPr/>
          <p:nvPr/>
        </p:nvSpPr>
        <p:spPr>
          <a:xfrm>
            <a:off x="-12103" y="-8382"/>
            <a:ext cx="18300103" cy="1619250"/>
          </a:xfrm>
          <a:prstGeom prst="rect">
            <a:avLst/>
          </a:prstGeom>
          <a:solidFill>
            <a:schemeClr val="accent3">
              <a:alpha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858694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1</Words>
  <Application>Microsoft Office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Lavanya Gopal (Student)</dc:creator>
  <cp:lastModifiedBy>Lavanya Gopal (Student)</cp:lastModifiedBy>
  <cp:revision>4</cp:revision>
  <dcterms:created xsi:type="dcterms:W3CDTF">2025-03-24T03:33:15Z</dcterms:created>
  <dcterms:modified xsi:type="dcterms:W3CDTF">2025-03-24T04:23:09Z</dcterms:modified>
</cp:coreProperties>
</file>

<file path=docProps/thumbnail.jpeg>
</file>